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08D5B-A24E-4A85-96AF-6594768CDE25}" type="datetimeFigureOut">
              <a:rPr lang="nl-NL" smtClean="0"/>
              <a:t>3-10-2019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65096-F3AC-4273-B705-738BDC84FA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974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E5794C-A9DE-4467-B467-2395E4BCA269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nl-NL"/>
          </a:p>
        </p:txBody>
      </p:sp>
    </p:spTree>
    <p:extLst>
      <p:ext uri="{BB962C8B-B14F-4D97-AF65-F5344CB8AC3E}">
        <p14:creationId xmlns:p14="http://schemas.microsoft.com/office/powerpoint/2010/main" val="312526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565150"/>
            <a:ext cx="101600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nl-NL" altLang="nl-NL" noProof="0" smtClean="0"/>
              <a:t>Klik om de stijl te bewerken</a:t>
            </a:r>
            <a:endParaRPr lang="en-US" altLang="nl-NL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0" y="1311276"/>
            <a:ext cx="101600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nl-NL" altLang="nl-NL" noProof="0" smtClean="0"/>
              <a:t>Klik om de ondertitelstijl van het model te bewerken</a:t>
            </a:r>
            <a:endParaRPr lang="en-US" altLang="nl-NL" noProof="0" smtClean="0"/>
          </a:p>
        </p:txBody>
      </p:sp>
    </p:spTree>
    <p:extLst>
      <p:ext uri="{BB962C8B-B14F-4D97-AF65-F5344CB8AC3E}">
        <p14:creationId xmlns:p14="http://schemas.microsoft.com/office/powerpoint/2010/main" val="145934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12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042401" y="219076"/>
            <a:ext cx="2908300" cy="54959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17501" y="219076"/>
            <a:ext cx="8521700" cy="54959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87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8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7181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25600" y="1447800"/>
            <a:ext cx="4775200" cy="42672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04000" y="1447800"/>
            <a:ext cx="4775200" cy="42672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02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8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43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10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17250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7146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219076"/>
            <a:ext cx="11633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US" altLang="nl-NL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5600" y="1447800"/>
            <a:ext cx="9753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Tekststijl van het model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</p:spTree>
    <p:extLst>
      <p:ext uri="{BB962C8B-B14F-4D97-AF65-F5344CB8AC3E}">
        <p14:creationId xmlns:p14="http://schemas.microsoft.com/office/powerpoint/2010/main" val="176646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AOC\container%20verkopen\Koopmotieven.doc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file:///E:\AOC\container%20verkopen\stappen%20verkoopgesprek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platform.ontwikkelcentrum.nl/CMS/CDS/Ontwikkelcentrum/Published%20content/ECC%20SP%20modules/Overige/31014%20wisselgeldspel/OC-31014/OC-31014/oc-31014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33600" y="565150"/>
            <a:ext cx="7620000" cy="2503810"/>
          </a:xfrm>
        </p:spPr>
        <p:txBody>
          <a:bodyPr/>
          <a:lstStyle/>
          <a:p>
            <a:pPr algn="ctr"/>
            <a:r>
              <a:rPr lang="nl-NL" altLang="nl-NL" sz="4500" dirty="0" smtClean="0"/>
              <a:t>Verkopen </a:t>
            </a:r>
            <a:r>
              <a:rPr lang="nl-NL" altLang="nl-NL" sz="4500" dirty="0" smtClean="0"/>
              <a:t>Adviseren</a:t>
            </a:r>
            <a:endParaRPr lang="nl-NL" altLang="nl-NL" sz="45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79576" y="5661249"/>
            <a:ext cx="7620000" cy="441325"/>
          </a:xfrm>
        </p:spPr>
        <p:txBody>
          <a:bodyPr/>
          <a:lstStyle/>
          <a:p>
            <a:r>
              <a:rPr lang="nl-NL" altLang="nl-NL" dirty="0" smtClean="0"/>
              <a:t>Zone College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5738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hebben we de vorige keer besproken?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7725" y="1447800"/>
            <a:ext cx="11069053" cy="4267200"/>
          </a:xfrm>
        </p:spPr>
        <p:txBody>
          <a:bodyPr/>
          <a:lstStyle/>
          <a:p>
            <a:r>
              <a:rPr lang="nl-NL" dirty="0" smtClean="0"/>
              <a:t>Het aanspreekmoment. Wat was het ook al weer?</a:t>
            </a:r>
          </a:p>
          <a:p>
            <a:r>
              <a:rPr lang="nl-NL" dirty="0" smtClean="0"/>
              <a:t>Koopmotieven, we hebben er acht besproken, </a:t>
            </a:r>
            <a:r>
              <a:rPr lang="nl-NL" dirty="0" smtClean="0">
                <a:hlinkClick r:id="rId3" action="ppaction://hlinkfile"/>
              </a:rPr>
              <a:t>welke</a:t>
            </a:r>
            <a:r>
              <a:rPr lang="nl-NL" dirty="0" smtClean="0"/>
              <a:t>?</a:t>
            </a:r>
          </a:p>
          <a:p>
            <a:r>
              <a:rPr lang="nl-NL" dirty="0" smtClean="0"/>
              <a:t>Het klantengesprek in 7 stappen. </a:t>
            </a:r>
            <a:r>
              <a:rPr lang="nl-NL" dirty="0" smtClean="0">
                <a:hlinkClick r:id="rId4" action="ppaction://hlinkfile"/>
              </a:rPr>
              <a:t>Welke</a:t>
            </a:r>
            <a:r>
              <a:rPr lang="nl-NL" dirty="0" smtClean="0"/>
              <a:t> 7 zijn er?</a:t>
            </a:r>
          </a:p>
          <a:p>
            <a:r>
              <a:rPr lang="nl-NL" dirty="0" smtClean="0"/>
              <a:t>Soorten klanten (6 typetjes)</a:t>
            </a:r>
          </a:p>
          <a:p>
            <a:pPr lvl="1"/>
            <a:r>
              <a:rPr lang="nl-NL" sz="2400" dirty="0" smtClean="0"/>
              <a:t>Besluiteloze, humeurige, zelfverzekerde, zoekende, verlegen, haastige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8269" y="4446849"/>
            <a:ext cx="1832215" cy="178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5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8147" y="1447800"/>
            <a:ext cx="10668000" cy="4267200"/>
          </a:xfrm>
        </p:spPr>
        <p:txBody>
          <a:bodyPr/>
          <a:lstStyle/>
          <a:p>
            <a:r>
              <a:rPr lang="nl-NL" dirty="0"/>
              <a:t>Soorten klanten (6 typetjes)</a:t>
            </a:r>
          </a:p>
          <a:p>
            <a:pPr marL="0" indent="0">
              <a:buNone/>
            </a:pPr>
            <a:r>
              <a:rPr lang="nl-NL" dirty="0"/>
              <a:t>Besluiteloze, humeurige, zelfverzekerde, zoekende, verlegen, </a:t>
            </a:r>
            <a:r>
              <a:rPr lang="nl-NL" dirty="0" smtClean="0"/>
              <a:t>haastige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6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83" y="391886"/>
            <a:ext cx="11633200" cy="1419497"/>
          </a:xfrm>
        </p:spPr>
        <p:txBody>
          <a:bodyPr/>
          <a:lstStyle/>
          <a:p>
            <a:pPr algn="ctr"/>
            <a:r>
              <a:rPr lang="nl-NL" dirty="0"/>
              <a:t>Op </a:t>
            </a:r>
            <a:r>
              <a:rPr lang="nl-NL" dirty="0" smtClean="0"/>
              <a:t>Myspot/ontwikkelcentrum bij thema “ondernemen en leidinggeven”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20800" y="2066109"/>
            <a:ext cx="10081768" cy="4267200"/>
          </a:xfrm>
        </p:spPr>
        <p:txBody>
          <a:bodyPr/>
          <a:lstStyle/>
          <a:p>
            <a:r>
              <a:rPr lang="nl-NL" dirty="0" smtClean="0"/>
              <a:t>Module/boekje “in en verkoop” verder doorwerken</a:t>
            </a:r>
          </a:p>
          <a:p>
            <a:pPr lvl="1"/>
            <a:r>
              <a:rPr lang="nl-NL" dirty="0" smtClean="0"/>
              <a:t>Is huiswerk en stukje basis voor de toets.</a:t>
            </a:r>
          </a:p>
          <a:p>
            <a:endParaRPr lang="nl-NL" dirty="0" smtClean="0"/>
          </a:p>
          <a:p>
            <a:r>
              <a:rPr lang="nl-NL" dirty="0" smtClean="0"/>
              <a:t>Bij verkopen moet je natuurlijk ook met geld werken. Kassawerk. Daarom doen jullie het </a:t>
            </a:r>
            <a:r>
              <a:rPr lang="nl-NL" dirty="0" smtClean="0">
                <a:hlinkClick r:id="rId2"/>
              </a:rPr>
              <a:t>wisselgeldspel.</a:t>
            </a:r>
            <a:endParaRPr lang="nl-NL" dirty="0" smtClean="0"/>
          </a:p>
          <a:p>
            <a:pPr lvl="1"/>
            <a:r>
              <a:rPr lang="nl-NL" dirty="0" smtClean="0"/>
              <a:t>Deze is te vinden in Myspot in het thema “winkelwerkzaamheden”.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997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Kassawerk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7500" y="1447800"/>
            <a:ext cx="11061700" cy="4267200"/>
          </a:xfrm>
        </p:spPr>
        <p:txBody>
          <a:bodyPr/>
          <a:lstStyle/>
          <a:p>
            <a:r>
              <a:rPr lang="nl-NL" dirty="0" smtClean="0"/>
              <a:t>De afsluiting van de koop geschied aan de kassa</a:t>
            </a:r>
          </a:p>
          <a:p>
            <a:r>
              <a:rPr lang="nl-NL" dirty="0" smtClean="0"/>
              <a:t>Contant/chartaal geld</a:t>
            </a:r>
          </a:p>
          <a:p>
            <a:r>
              <a:rPr lang="nl-NL" dirty="0" smtClean="0"/>
              <a:t>Giraal geld</a:t>
            </a:r>
          </a:p>
          <a:p>
            <a:r>
              <a:rPr lang="nl-NL" dirty="0" smtClean="0"/>
              <a:t>Vals geld</a:t>
            </a:r>
          </a:p>
          <a:p>
            <a:r>
              <a:rPr lang="nl-NL" dirty="0" smtClean="0"/>
              <a:t>Afroom box</a:t>
            </a:r>
          </a:p>
          <a:p>
            <a:r>
              <a:rPr lang="nl-NL" dirty="0" smtClean="0"/>
              <a:t>Wisselgeld </a:t>
            </a:r>
          </a:p>
          <a:p>
            <a:r>
              <a:rPr lang="nl-NL" dirty="0" smtClean="0"/>
              <a:t>Speel het spel</a:t>
            </a:r>
          </a:p>
          <a:p>
            <a:endParaRPr lang="nl-NL" dirty="0"/>
          </a:p>
        </p:txBody>
      </p:sp>
      <p:pic>
        <p:nvPicPr>
          <p:cNvPr id="1026" name="Picture 2" descr="Afbeeldingsresultaat voor g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16" y="2090056"/>
            <a:ext cx="6284684" cy="353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62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Aangepast 2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FFFF00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156</Words>
  <Application>Microsoft Office PowerPoint</Application>
  <PresentationFormat>Breedbeeld</PresentationFormat>
  <Paragraphs>25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Microsoft Sans Serif</vt:lpstr>
      <vt:lpstr>powerpoint-template-24</vt:lpstr>
      <vt:lpstr>Verkopen Adviseren</vt:lpstr>
      <vt:lpstr>Wat hebben we de vorige keer besproken?</vt:lpstr>
      <vt:lpstr>PowerPoint-presentatie</vt:lpstr>
      <vt:lpstr>Op Myspot/ontwikkelcentrum bij thema “ondernemen en leidinggeven”</vt:lpstr>
      <vt:lpstr>Kassawerk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Verkopen 4e presentatie</dc:title>
  <dc:creator>Géraar de Jong</dc:creator>
  <cp:lastModifiedBy>Bert Hoeve</cp:lastModifiedBy>
  <cp:revision>18</cp:revision>
  <dcterms:created xsi:type="dcterms:W3CDTF">2019-06-20T19:18:26Z</dcterms:created>
  <dcterms:modified xsi:type="dcterms:W3CDTF">2019-10-03T12:23:00Z</dcterms:modified>
</cp:coreProperties>
</file>